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72" r:id="rId3"/>
    <p:sldId id="304" r:id="rId4"/>
    <p:sldId id="303" r:id="rId5"/>
    <p:sldId id="256" r:id="rId6"/>
    <p:sldId id="257" r:id="rId7"/>
    <p:sldId id="258" r:id="rId8"/>
    <p:sldId id="259" r:id="rId9"/>
    <p:sldId id="302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53E"/>
    <a:srgbClr val="565656"/>
    <a:srgbClr val="136AC9"/>
    <a:srgbClr val="5081BD"/>
    <a:srgbClr val="47A59E"/>
    <a:srgbClr val="2A8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068"/>
  </p:normalViewPr>
  <p:slideViewPr>
    <p:cSldViewPr>
      <p:cViewPr varScale="1">
        <p:scale>
          <a:sx n="110" d="100"/>
          <a:sy n="110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3D25-130B-40DA-A4CD-0E6E6D2F0977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569-17E1-4DB7-82E7-8C4F7B1FF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2F4MS8w1guvv95ngLqsaVLcQn34sC_IAAp0gtyX48QPDtHg/viewfor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forms/d/e/1FAIpQLSd7G29edweJcoBtoSeevE0X2QeKVFsQoHJCTabPUL9Qss9ePQ/viewfor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1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designsafe-ci.zoom.us</a:t>
            </a:r>
            <a:r>
              <a:rPr lang="en-US" dirty="0"/>
              <a:t>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designsafe-ci.zoom.us</a:t>
            </a:r>
            <a:r>
              <a:rPr lang="en-US" dirty="0"/>
              <a:t>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a870b666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16a870b666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16a870b666a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aca5de47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baca5de47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baca5de474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aca5de47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aca5de47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Challenge: </a:t>
            </a:r>
            <a:r>
              <a:rPr lang="en-US" sz="1050" b="1">
                <a:hlinkClick r:id="rId3"/>
              </a:rPr>
              <a:t>bit.ly/3hy2Vle</a:t>
            </a:r>
            <a:r>
              <a:rPr lang="en-US" sz="800" b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800" b="1"/>
              <a:t>(Applications due January 13, 2023)</a:t>
            </a:r>
            <a:endParaRPr lang="en-US" sz="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Mini-Conference: </a:t>
            </a:r>
            <a:r>
              <a:rPr lang="en-US" sz="1400" b="1">
                <a:hlinkClick r:id="rId4"/>
              </a:rPr>
              <a:t>bit.ly/3YuD7Hj</a:t>
            </a:r>
            <a:r>
              <a:rPr lang="en-US" sz="1400" b="1"/>
              <a:t> </a:t>
            </a:r>
            <a:r>
              <a:rPr lang="en-US" sz="1050" b="1"/>
              <a:t>(Abstracts for paper, poster, and/or presentation due February 17, 2023)</a:t>
            </a:r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baca5de474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aca5de47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baca5de47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5"/>
            </a:pPr>
            <a:r>
              <a:rPr lang="en-US" sz="1200">
                <a:solidFill>
                  <a:schemeClr val="dk1"/>
                </a:solidFill>
              </a:rPr>
              <a:t>Thank You Slide (share after presenter’s presentation) 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baca5de474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A396-5772-4244-B23F-C82B4F19166C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5A649DC-83F1-2143-9C17-A33BD0D39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6695"/>
            <a:ext cx="2603677" cy="6047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2DF995-C1D0-6B4E-96B6-297A43E17179}"/>
              </a:ext>
            </a:extLst>
          </p:cNvPr>
          <p:cNvSpPr txBox="1">
            <a:spLocks/>
          </p:cNvSpPr>
          <p:nvPr userDrawn="1"/>
        </p:nvSpPr>
        <p:spPr>
          <a:xfrm>
            <a:off x="-914400" y="1832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>
                <a:solidFill>
                  <a:srgbClr val="565656"/>
                </a:solidFill>
                <a:latin typeface="Britannic Bold" panose="020B0903060703020204" pitchFamily="34" charset="77"/>
              </a:rPr>
              <a:t> April General Meeting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563AC7-DACE-BF49-B441-3D59295A4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" y="1773694"/>
            <a:ext cx="4351020" cy="4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3A376-9881-8E41-A7C5-C31C2A77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54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43AE-50AD-4E87-BB83-36AD8B7E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A04-FFFE-4967-85AD-D2CE3F75AAAF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F1A477B-05BA-0144-AEFF-D14336E29F6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" y="6110605"/>
            <a:ext cx="731834" cy="736917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48E8FF-CC9E-B548-BC1A-588E03E835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03" y="6128438"/>
            <a:ext cx="3018994" cy="7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.ly/2023NHERI_SummerInstitute" TargetMode="External"/><Relationship Id="rId4" Type="http://schemas.openxmlformats.org/officeDocument/2006/relationships/hyperlink" Target="https://bit.ly/LearnAboutSummerInstitu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hyperlink" Target="https://docs.google.com/forms/d/e/1FAIpQLSd7G29edweJcoBtoSeevE0X2QeKVFsQoHJCTabPUL9Qss9ePQ/view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docs.google.com/forms/d/e/1FAIpQLSe2F4MS8w1guvv95ngLqsaVLcQn34sC_IAAp0gtyX48QPDtHg/viewform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heath@sas.upenn.edu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da0002@auburn.edu" TargetMode="External"/><Relationship Id="rId5" Type="http://schemas.openxmlformats.org/officeDocument/2006/relationships/hyperlink" Target="mailto:jbekka1@lsu.edu" TargetMode="External"/><Relationship Id="rId4" Type="http://schemas.openxmlformats.org/officeDocument/2006/relationships/hyperlink" Target="mailto:rakesh.salunke@students.jsums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DE34DFA-A6CA-2A22-A3D6-8D0CAE4D63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3246"/>
            <a:ext cx="6096000" cy="147002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 December General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FB6F-3AC1-2ED5-6538-82E50CFC449C}"/>
              </a:ext>
            </a:extLst>
          </p:cNvPr>
          <p:cNvSpPr txBox="1"/>
          <p:nvPr/>
        </p:nvSpPr>
        <p:spPr>
          <a:xfrm>
            <a:off x="6115291" y="1371600"/>
            <a:ext cx="31886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ucida Handwriting" panose="03010101010101010101" pitchFamily="66" charset="77"/>
              </a:rPr>
              <a:t>2022</a:t>
            </a:r>
          </a:p>
          <a:p>
            <a:r>
              <a:rPr lang="en-US" sz="4800" b="1" dirty="0">
                <a:solidFill>
                  <a:schemeClr val="bg1"/>
                </a:solidFill>
                <a:latin typeface="Lucida Handwriting" panose="03010101010101010101" pitchFamily="66" charset="77"/>
              </a:rPr>
              <a:t>Holiday </a:t>
            </a:r>
          </a:p>
          <a:p>
            <a:r>
              <a:rPr lang="en-US" sz="4800" b="1" dirty="0">
                <a:solidFill>
                  <a:schemeClr val="bg1"/>
                </a:solidFill>
                <a:latin typeface="Lucida Handwriting" panose="03010101010101010101" pitchFamily="66" charset="77"/>
              </a:rPr>
              <a:t>Social</a:t>
            </a:r>
          </a:p>
          <a:p>
            <a:endParaRPr lang="en-US" sz="3200" b="1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630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Future Meeting Dates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 marL="0" indent="0">
              <a:buClr>
                <a:srgbClr val="C00000"/>
              </a:buClr>
              <a:buNone/>
            </a:pPr>
            <a:endParaRPr lang="en-US" sz="2000" i="1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3rd Friday of every month at 11:00am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CST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F0C29B-0B11-724F-9D72-DB45FD4F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1817"/>
            <a:ext cx="5837604" cy="42775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31BDEC-FA59-854B-8C2F-014165DD6712}"/>
              </a:ext>
            </a:extLst>
          </p:cNvPr>
          <p:cNvSpPr/>
          <p:nvPr/>
        </p:nvSpPr>
        <p:spPr>
          <a:xfrm>
            <a:off x="6629400" y="3881022"/>
            <a:ext cx="609600" cy="609600"/>
          </a:xfrm>
          <a:prstGeom prst="ellips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426A1-8B53-8D48-B8BA-DA55DE8E2C09}"/>
              </a:ext>
            </a:extLst>
          </p:cNvPr>
          <p:cNvSpPr txBox="1"/>
          <p:nvPr/>
        </p:nvSpPr>
        <p:spPr>
          <a:xfrm>
            <a:off x="6724848" y="40011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6498D-AF4E-4E0F-BC48-7DE8877F7420}"/>
              </a:ext>
            </a:extLst>
          </p:cNvPr>
          <p:cNvSpPr txBox="1"/>
          <p:nvPr/>
        </p:nvSpPr>
        <p:spPr>
          <a:xfrm>
            <a:off x="6629400" y="2505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7139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12:00-12:03	</a:t>
            </a:r>
            <a:r>
              <a:rPr lang="en-US" sz="3600" dirty="0"/>
              <a:t>Welcome &amp; Announcement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12:03-12:08	</a:t>
            </a:r>
            <a:r>
              <a:rPr lang="en-US" sz="3600" dirty="0"/>
              <a:t>NHERI GSC Mini-Conference &amp; 			Research Challenge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12:08-12:10	</a:t>
            </a:r>
            <a:r>
              <a:rPr lang="en-US" sz="3600" dirty="0"/>
              <a:t>NHERI GSC User Forum Rep. 				Election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12:10-12:55	</a:t>
            </a:r>
            <a:r>
              <a:rPr lang="en-US" sz="3600" dirty="0"/>
              <a:t>Trivia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12:58-1:00	</a:t>
            </a:r>
            <a:r>
              <a:rPr lang="en-US" sz="3600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432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1A86DC-8C4C-5F29-4FCB-E908CAC2C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3222625" y="2840723"/>
            <a:ext cx="2698750" cy="3287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7DB0C-2ECF-A36A-C40C-8F171FCF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25400" y="152400"/>
            <a:ext cx="9144000" cy="304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666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Welcome New Members</a:t>
            </a:r>
            <a:endParaRPr lang="en-US" sz="3600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6E4595-918A-BA72-AB30-28BECBEAB7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5503471"/>
              </p:ext>
            </p:extLst>
          </p:nvPr>
        </p:nvGraphicFramePr>
        <p:xfrm>
          <a:off x="698501" y="1523994"/>
          <a:ext cx="3429000" cy="4579146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99675232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010844098"/>
                    </a:ext>
                  </a:extLst>
                </a:gridCol>
              </a:tblGrid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Min-Chun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Han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930096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MITHILA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PARVIN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22820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Jonathan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Yevuyibor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77062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Wayne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Day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9043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Jasmine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McAdams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81568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Fatih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Polat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70107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Maliha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Binte Mohiuddin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72203"/>
                  </a:ext>
                </a:extLst>
              </a:tr>
              <a:tr h="33605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Anika Tabassum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Sarkar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89557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Wolduamlak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Ayele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265295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Sujanraj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Devkota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862866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Ayat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Al Assi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241262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Susamma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Seeley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20498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Morufu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Raimi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32024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Jocelyn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West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578326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Shriya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Thakkar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474321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Shelley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Hoover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25838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108B53A-0598-5FB8-1CB2-88545BCD72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0254232"/>
              </p:ext>
            </p:extLst>
          </p:nvPr>
        </p:nvGraphicFramePr>
        <p:xfrm>
          <a:off x="5016500" y="1523994"/>
          <a:ext cx="3581400" cy="4579152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1622079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810900330"/>
                    </a:ext>
                  </a:extLst>
                </a:gridCol>
              </a:tblGrid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Jiayun Shen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Shen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83522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Candela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Cerpa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25765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Sarina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Patel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28104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Jaideep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Visave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110278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Lauren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Prox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131498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Genesis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Leong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912233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Srijesh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Pradhan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488462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Hamidatou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Mouloud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250959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Ashley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Moore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95188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Negar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Ghahramani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33522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Marie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Wise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67010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Katherine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Riddle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04276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Gibran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Cano Gutierrez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46193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Ashlee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Sellung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812421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Dean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Desautels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814505"/>
                  </a:ext>
                </a:extLst>
              </a:tr>
              <a:tr h="286197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Lavinia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.AppleSystemUIFont"/>
                        </a:rPr>
                        <a:t>Taumoepeau</a:t>
                      </a:r>
                    </a:p>
                  </a:txBody>
                  <a:tcPr marL="23372" marR="23372" marT="4674" marB="4674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6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NHERI Summer Institute</a:t>
            </a:r>
            <a:endParaRPr lang="en-US" sz="3600" b="1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984DD-7BB9-114A-9B7D-F51760DEBEEC}"/>
              </a:ext>
            </a:extLst>
          </p:cNvPr>
          <p:cNvSpPr/>
          <p:nvPr/>
        </p:nvSpPr>
        <p:spPr>
          <a:xfrm>
            <a:off x="939801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June </a:t>
            </a:r>
          </a:p>
          <a:p>
            <a:pPr algn="ctr"/>
            <a:r>
              <a:rPr lang="en-US" sz="6000" b="1"/>
              <a:t>21-23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F63235E-6A62-EDA4-366F-1B00676F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2514600"/>
            <a:ext cx="3581400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53C71-71D1-9020-2375-D7C1D6AA5956}"/>
              </a:ext>
            </a:extLst>
          </p:cNvPr>
          <p:cNvSpPr txBox="1"/>
          <p:nvPr/>
        </p:nvSpPr>
        <p:spPr>
          <a:xfrm>
            <a:off x="762000" y="1447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Learn more about the NHERI Summer Institute and how to tailor your application on Monday, December 19</a:t>
            </a:r>
            <a:r>
              <a:rPr lang="en-US" baseline="30000"/>
              <a:t>th</a:t>
            </a:r>
            <a:r>
              <a:rPr lang="en-US"/>
              <a:t> @ 5:00 pm CST. Register for the free virtual information</a:t>
            </a:r>
          </a:p>
          <a:p>
            <a:r>
              <a:rPr lang="en-US"/>
              <a:t>session: </a:t>
            </a:r>
            <a:r>
              <a:rPr lang="en-US">
                <a:hlinkClick r:id="rId4"/>
              </a:rPr>
              <a:t>https://bit.ly/LearnAboutSummerInstitute</a:t>
            </a:r>
            <a:r>
              <a:rPr lang="en-US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85E03-EF56-3478-E6CB-955C4D0712D7}"/>
              </a:ext>
            </a:extLst>
          </p:cNvPr>
          <p:cNvSpPr txBox="1"/>
          <p:nvPr/>
        </p:nvSpPr>
        <p:spPr>
          <a:xfrm>
            <a:off x="1981200" y="5955268"/>
            <a:ext cx="42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https://bit.ly/2023NHERI_SummerInstitute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2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16625" y="166400"/>
            <a:ext cx="8710800" cy="624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/>
              <a:t>The NHERI GSC Research and Workshop and Mentoring Working Groups are excited to announce TWO new opportunities for Spring 2023! </a:t>
            </a:r>
            <a:endParaRPr sz="285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b="1">
                <a:latin typeface="Poppins"/>
                <a:ea typeface="Poppins"/>
                <a:cs typeface="Poppins"/>
                <a:sym typeface="Poppins"/>
              </a:rPr>
              <a:t>NHERI GSC Mini-Conference &amp; Research Challenge</a:t>
            </a:r>
            <a:endParaRPr sz="2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i="1">
                <a:latin typeface="Arial"/>
                <a:ea typeface="Arial"/>
                <a:cs typeface="Arial"/>
                <a:sym typeface="Arial"/>
              </a:rPr>
              <a:t>Mini-Conference</a:t>
            </a:r>
            <a:endParaRPr sz="185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We encourage all NHERI GSC members to present their </a:t>
            </a:r>
            <a:r>
              <a:rPr lang="en-US" sz="185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ongoing research in the field of natural hazards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! Individual presentations can be posters or papers from any discipline as long as they address key challenges focused on natural hazards. </a:t>
            </a: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Abstracts will be due Friday, February 17, 2023.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 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i="1">
                <a:latin typeface="Arial"/>
                <a:ea typeface="Arial"/>
                <a:cs typeface="Arial"/>
                <a:sym typeface="Arial"/>
              </a:rPr>
              <a:t>Collaborative, Interdisciplinary Research Challenge</a:t>
            </a:r>
            <a:endParaRPr sz="185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We would like to facilitate </a:t>
            </a:r>
            <a:r>
              <a:rPr lang="en-US" sz="185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new, innovative, and interdisciplinary collaborative research</a:t>
            </a: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among NHERI GSC members. Groups assigned by the organizing committee will work together throughout the spring and present their preliminary findings at the NHERI GSC mini-conference in May 2023.</a:t>
            </a: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 If you are interested in participating, please submit your application by Friday, January 13, 2023.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7" name="Google Shape;97;p14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952" y="6208668"/>
            <a:ext cx="2444832" cy="56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00" y="6233723"/>
            <a:ext cx="514350" cy="51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655650"/>
            <a:ext cx="8229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latin typeface="Poppins"/>
                <a:ea typeface="Poppins"/>
                <a:cs typeface="Poppins"/>
                <a:sym typeface="Poppins"/>
              </a:rPr>
              <a:t>Key Dates for NHERI GSC Mini-Conference &amp; Research Challenge</a:t>
            </a:r>
            <a:endParaRPr sz="28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216625" y="1748650"/>
            <a:ext cx="8710800" cy="42663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en-US" dirty="0"/>
              <a:t>Collaborative Research Challenge Applications due on </a:t>
            </a:r>
            <a:r>
              <a:rPr lang="en-US" dirty="0">
                <a:solidFill>
                  <a:srgbClr val="0000FF"/>
                </a:solidFill>
              </a:rPr>
              <a:t>January 13, 2023</a:t>
            </a:r>
            <a:endParaRPr dirty="0">
              <a:solidFill>
                <a:srgbClr val="0000FF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en-US" dirty="0"/>
              <a:t>Collaborative Research Challenge groups will be notified by </a:t>
            </a:r>
            <a:r>
              <a:rPr lang="en-US" dirty="0">
                <a:solidFill>
                  <a:schemeClr val="hlink"/>
                </a:solidFill>
              </a:rPr>
              <a:t>January 20, 2023</a:t>
            </a:r>
            <a:endParaRPr dirty="0">
              <a:solidFill>
                <a:srgbClr val="0000FF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en-US" dirty="0"/>
              <a:t>Mini-Conference Abstracts &amp; Research Challenge Abstracts are due on Friday,</a:t>
            </a:r>
            <a:r>
              <a:rPr lang="en-US" dirty="0">
                <a:solidFill>
                  <a:srgbClr val="0000FF"/>
                </a:solidFill>
              </a:rPr>
              <a:t> February 17, 2023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en-US" dirty="0"/>
              <a:t>Acceptances to the Mini-Conference will be sent out by </a:t>
            </a:r>
            <a:r>
              <a:rPr lang="en-US" dirty="0">
                <a:solidFill>
                  <a:srgbClr val="0000FF"/>
                </a:solidFill>
              </a:rPr>
              <a:t>March 24, 2023</a:t>
            </a:r>
            <a:r>
              <a:rPr lang="en-US" dirty="0"/>
              <a:t>.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lang="en-US" dirty="0"/>
              <a:t>NHERI GSC Mini-Conference will be held Friday, </a:t>
            </a:r>
            <a:r>
              <a:rPr lang="en-US" dirty="0">
                <a:solidFill>
                  <a:srgbClr val="0000FF"/>
                </a:solidFill>
              </a:rPr>
              <a:t>May 26th 2023  </a:t>
            </a:r>
            <a:endParaRPr dirty="0"/>
          </a:p>
        </p:txBody>
      </p:sp>
      <p:pic>
        <p:nvPicPr>
          <p:cNvPr id="106" name="Google Shape;106;p1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113" y="43310"/>
            <a:ext cx="3259779" cy="75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952" y="6208668"/>
            <a:ext cx="2444832" cy="56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00" y="6233723"/>
            <a:ext cx="514350" cy="51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14859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BB443F"/>
                </a:solidFill>
                <a:latin typeface="Poppins"/>
                <a:ea typeface="Poppins"/>
                <a:cs typeface="Poppins"/>
                <a:sym typeface="Poppins"/>
              </a:rPr>
              <a:t>HOW TO PARTICIPATE</a:t>
            </a:r>
            <a:endParaRPr sz="2700" b="1">
              <a:solidFill>
                <a:srgbClr val="BB44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" name="Google Shape;115;p16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952" y="6208668"/>
            <a:ext cx="2444832" cy="56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00" y="6233723"/>
            <a:ext cx="514350" cy="517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4572000" y="2378300"/>
            <a:ext cx="3750069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b="1" dirty="0"/>
              <a:t>Collaborative Research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b="1" dirty="0"/>
              <a:t>Challenge </a:t>
            </a:r>
            <a:r>
              <a:rPr lang="en-US" b="1" dirty="0">
                <a:solidFill>
                  <a:schemeClr val="dk1"/>
                </a:solidFill>
              </a:rPr>
              <a:t>Application Form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 dirty="0">
                <a:hlinkClick r:id="rId5"/>
              </a:rPr>
              <a:t>bit.ly/3hy2Vle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10966" y="983112"/>
            <a:ext cx="8322068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Apply to either or both of these opportunities by completing the forms below by the deadlines:</a:t>
            </a:r>
            <a:endParaRPr u="sng"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213" y="3657600"/>
            <a:ext cx="2444826" cy="24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821931" y="2353250"/>
            <a:ext cx="3435413" cy="144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b="1" dirty="0"/>
              <a:t>Mini-Conference              Application Form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b="1" dirty="0">
                <a:hlinkClick r:id="rId7"/>
              </a:rPr>
              <a:t>bit.ly/3YuD7Hj</a:t>
            </a:r>
            <a:r>
              <a:rPr lang="en-US" b="1" dirty="0"/>
              <a:t> 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6962" y="3759325"/>
            <a:ext cx="2444826" cy="244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4629149" y="304800"/>
            <a:ext cx="4117500" cy="5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7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b="1">
                <a:latin typeface="Poppins"/>
                <a:ea typeface="Poppins"/>
                <a:cs typeface="Poppins"/>
                <a:sym typeface="Poppins"/>
              </a:rPr>
              <a:t>Organizing Committee</a:t>
            </a:r>
            <a:endParaRPr sz="17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i="1">
                <a:latin typeface="Poppins"/>
                <a:ea typeface="Poppins"/>
                <a:cs typeface="Poppins"/>
                <a:sym typeface="Poppins"/>
              </a:rPr>
              <a:t>Taylor Heath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Chair of Research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theath@sas.upenn.edu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7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i="1">
                <a:latin typeface="Poppins"/>
                <a:ea typeface="Poppins"/>
                <a:cs typeface="Poppins"/>
                <a:sym typeface="Poppins"/>
              </a:rPr>
              <a:t>Rakesh Salunke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Vice Chair of Research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rakesh.salunke@students.jsums.edu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i="1">
                <a:latin typeface="Poppins"/>
                <a:ea typeface="Poppins"/>
                <a:cs typeface="Poppins"/>
                <a:sym typeface="Poppins"/>
              </a:rPr>
              <a:t>Jasmine Bekkaye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Chair of Workshop &amp; Mentoring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jbekka1@lsu.edu</a:t>
            </a: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i="1">
                <a:latin typeface="Poppins"/>
                <a:ea typeface="Poppins"/>
                <a:cs typeface="Poppins"/>
                <a:sym typeface="Poppins"/>
              </a:rPr>
              <a:t>Olaniyi Afolayan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Vice Chair of Workshop &amp; Mentoring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7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oda0002@auburn.edu</a:t>
            </a: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12136" y="304800"/>
            <a:ext cx="3798000" cy="5821500"/>
          </a:xfrm>
          <a:prstGeom prst="rect">
            <a:avLst/>
          </a:prstGeom>
          <a:solidFill>
            <a:srgbClr val="2F6BB6"/>
          </a:solidFill>
          <a:ln w="9525" cap="flat" cmpd="sng">
            <a:solidFill>
              <a:srgbClr val="2F6B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5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5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you!</a:t>
            </a:r>
            <a:endParaRPr/>
          </a:p>
        </p:txBody>
      </p:sp>
      <p:pic>
        <p:nvPicPr>
          <p:cNvPr id="129" name="Google Shape;129;p17" descr="A picture containing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5277" y="6014417"/>
            <a:ext cx="2444832" cy="567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67" y="3429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NHERI GSC User Forum Rep. </a:t>
            </a:r>
            <a:endParaRPr lang="en-US" sz="3600" b="1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pic>
        <p:nvPicPr>
          <p:cNvPr id="2" name="Picture 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3F53D7C-35F0-9243-386E-3152654D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3" y="1219200"/>
            <a:ext cx="6111433" cy="4919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46FB2-65E3-7182-686D-A899444D1951}"/>
              </a:ext>
            </a:extLst>
          </p:cNvPr>
          <p:cNvSpPr txBox="1"/>
          <p:nvPr/>
        </p:nvSpPr>
        <p:spPr>
          <a:xfrm rot="16200000">
            <a:off x="-998611" y="2962186"/>
            <a:ext cx="415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C00000"/>
                </a:solidFill>
                <a:latin typeface="Britannic Bold" panose="020B0903060703020204" pitchFamily="34" charset="77"/>
              </a:rPr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161085659"/>
      </p:ext>
    </p:extLst>
  </p:cSld>
  <p:clrMapOvr>
    <a:masterClrMapping/>
  </p:clrMapOvr>
</p:sld>
</file>

<file path=ppt/theme/theme1.xml><?xml version="1.0" encoding="utf-8"?>
<a:theme xmlns:a="http://schemas.openxmlformats.org/drawingml/2006/main" name="NHERI ppt template 6.28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NHERI deck with NCO logo 7.8.2018</Template>
  <TotalTime>6579</TotalTime>
  <Words>589</Words>
  <Application>Microsoft Macintosh PowerPoint</Application>
  <PresentationFormat>On-screen Show (4:3)</PresentationFormat>
  <Paragraphs>145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.AppleSystemUIFont</vt:lpstr>
      <vt:lpstr>Arial</vt:lpstr>
      <vt:lpstr>Britannic Bold</vt:lpstr>
      <vt:lpstr>Calibri</vt:lpstr>
      <vt:lpstr>Lucida Handwriting</vt:lpstr>
      <vt:lpstr>Poppins</vt:lpstr>
      <vt:lpstr>Poppins Medium</vt:lpstr>
      <vt:lpstr>Wingdings</vt:lpstr>
      <vt:lpstr>NHERI ppt template 6.28.2018</vt:lpstr>
      <vt:lpstr>NHERI GSC  December General Meeting</vt:lpstr>
      <vt:lpstr>Agenda</vt:lpstr>
      <vt:lpstr>Welcome New Members</vt:lpstr>
      <vt:lpstr>NHERI Summer Institute</vt:lpstr>
      <vt:lpstr>PowerPoint Presentation</vt:lpstr>
      <vt:lpstr>Key Dates for NHERI GSC Mini-Conference &amp; Research Challenge</vt:lpstr>
      <vt:lpstr>PowerPoint Presentation</vt:lpstr>
      <vt:lpstr>PowerPoint Presentation</vt:lpstr>
      <vt:lpstr>NHERI GSC User Forum Rep. </vt:lpstr>
      <vt:lpstr>Future Meeting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LaChance</dc:creator>
  <cp:lastModifiedBy>Robin Nelson</cp:lastModifiedBy>
  <cp:revision>173</cp:revision>
  <dcterms:created xsi:type="dcterms:W3CDTF">2018-07-09T00:19:41Z</dcterms:created>
  <dcterms:modified xsi:type="dcterms:W3CDTF">2023-01-08T00:33:54Z</dcterms:modified>
</cp:coreProperties>
</file>